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 id="266" r:id="rId10"/>
    <p:sldId id="267"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9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endParaRPr kumimoji="0" lang="en-US"/>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endParaRPr kumimoji="0" lang="en-US"/>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11/21/15</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11/21/15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istory-nz.org/timeline.html" TargetMode="External"/><Relationship Id="rId4" Type="http://schemas.openxmlformats.org/officeDocument/2006/relationships/hyperlink" Target="http://www.bbc.com/news/world-asia-pacific-15370160" TargetMode="External"/><Relationship Id="rId1" Type="http://schemas.openxmlformats.org/officeDocument/2006/relationships/slideLayout" Target="../slideLayouts/slideLayout2.xml"/><Relationship Id="rId2" Type="http://schemas.openxmlformats.org/officeDocument/2006/relationships/hyperlink" Target="http://www.timeforkids.com/destination/new-zealand/history-timelin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first settlers of New Zealand, formerly known as </a:t>
            </a:r>
            <a:r>
              <a:rPr lang="en-US" dirty="0" err="1" smtClean="0"/>
              <a:t>Aotearea</a:t>
            </a:r>
            <a:r>
              <a:rPr lang="en-US" dirty="0" smtClean="0"/>
              <a:t>, “Land of the Long White Cloud,” were the Maori people.</a:t>
            </a:r>
          </a:p>
          <a:p>
            <a:r>
              <a:rPr lang="en-US" dirty="0" smtClean="0"/>
              <a:t>They travelled from canoe to New Zealand from eastern Polynesia, specifically </a:t>
            </a:r>
            <a:r>
              <a:rPr lang="en-US" dirty="0" err="1" smtClean="0"/>
              <a:t>Hawaiki</a:t>
            </a:r>
            <a:r>
              <a:rPr lang="en-US" dirty="0" smtClean="0"/>
              <a:t>. </a:t>
            </a:r>
            <a:endParaRPr lang="en-US" dirty="0"/>
          </a:p>
        </p:txBody>
      </p:sp>
      <p:sp>
        <p:nvSpPr>
          <p:cNvPr id="3" name="Title 2"/>
          <p:cNvSpPr>
            <a:spLocks noGrp="1"/>
          </p:cNvSpPr>
          <p:nvPr>
            <p:ph type="title"/>
          </p:nvPr>
        </p:nvSpPr>
        <p:spPr/>
        <p:txBody>
          <a:bodyPr/>
          <a:lstStyle/>
          <a:p>
            <a:r>
              <a:rPr lang="en-US" dirty="0" smtClean="0"/>
              <a:t>Approximately 1300 A.D. </a:t>
            </a:r>
            <a:endParaRPr lang="en-US" dirty="0"/>
          </a:p>
        </p:txBody>
      </p:sp>
    </p:spTree>
    <p:extLst>
      <p:ext uri="{BB962C8B-B14F-4D97-AF65-F5344CB8AC3E}">
        <p14:creationId xmlns:p14="http://schemas.microsoft.com/office/powerpoint/2010/main" val="3756192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New </a:t>
            </a:r>
            <a:r>
              <a:rPr lang="en-US" smtClean="0"/>
              <a:t>Zealand </a:t>
            </a:r>
            <a:r>
              <a:rPr lang="en-US" smtClean="0"/>
              <a:t>finally </a:t>
            </a:r>
            <a:r>
              <a:rPr lang="en-US" dirty="0" smtClean="0"/>
              <a:t>gains complete and full independence from Great Britain. </a:t>
            </a:r>
          </a:p>
          <a:p>
            <a:r>
              <a:rPr lang="en-US" dirty="0" smtClean="0"/>
              <a:t>This is important because now New Zealand was able to make decisions not solely based from the British government, and the people of New Zealand were now New Zealand citizens, and no longer considered citizens of Great Britain. </a:t>
            </a:r>
          </a:p>
          <a:p>
            <a:pPr lvl="1"/>
            <a:r>
              <a:rPr lang="en-US" dirty="0">
                <a:solidFill>
                  <a:srgbClr val="000000"/>
                </a:solidFill>
              </a:rPr>
              <a:t>http://</a:t>
            </a:r>
            <a:r>
              <a:rPr lang="en-US" dirty="0" err="1">
                <a:solidFill>
                  <a:srgbClr val="000000"/>
                </a:solidFill>
              </a:rPr>
              <a:t>www.teara.govt.nz</a:t>
            </a:r>
            <a:r>
              <a:rPr lang="en-US" dirty="0">
                <a:solidFill>
                  <a:srgbClr val="000000"/>
                </a:solidFill>
              </a:rPr>
              <a:t>/en/self-government-and-independence</a:t>
            </a:r>
          </a:p>
        </p:txBody>
      </p:sp>
      <p:sp>
        <p:nvSpPr>
          <p:cNvPr id="3" name="Title 2"/>
          <p:cNvSpPr>
            <a:spLocks noGrp="1"/>
          </p:cNvSpPr>
          <p:nvPr>
            <p:ph type="title"/>
          </p:nvPr>
        </p:nvSpPr>
        <p:spPr/>
        <p:txBody>
          <a:bodyPr/>
          <a:lstStyle/>
          <a:p>
            <a:r>
              <a:rPr lang="en-US" dirty="0" smtClean="0"/>
              <a:t>1947</a:t>
            </a:r>
            <a:endParaRPr lang="en-US" dirty="0"/>
          </a:p>
        </p:txBody>
      </p:sp>
    </p:spTree>
    <p:extLst>
      <p:ext uri="{BB962C8B-B14F-4D97-AF65-F5344CB8AC3E}">
        <p14:creationId xmlns:p14="http://schemas.microsoft.com/office/powerpoint/2010/main" val="4229491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 Around The World. (2015). Retrieved September 18, 2015, from </a:t>
            </a:r>
            <a:r>
              <a:rPr lang="en-US" dirty="0">
                <a:hlinkClick r:id="rId2"/>
              </a:rPr>
              <a:t>http://www.timeforkids.com/destination/new-zealand/history-timeline</a:t>
            </a:r>
            <a:endParaRPr lang="en-US" dirty="0"/>
          </a:p>
          <a:p>
            <a:r>
              <a:rPr lang="en-US" dirty="0"/>
              <a:t>Timeline of events - New Zealand in History. (2008). Retrieved September 18, 2015, from </a:t>
            </a:r>
            <a:r>
              <a:rPr lang="en-US" dirty="0">
                <a:hlinkClick r:id="rId3"/>
              </a:rPr>
              <a:t>http://history-nz.org/timeline.html</a:t>
            </a:r>
            <a:endParaRPr lang="en-US" dirty="0"/>
          </a:p>
          <a:p>
            <a:r>
              <a:rPr lang="en-US" dirty="0"/>
              <a:t> New Zealand profile - Timeline - BBC News. (2015). Retrieved September 18, 2015, from </a:t>
            </a:r>
            <a:r>
              <a:rPr lang="en-US" dirty="0">
                <a:hlinkClick r:id="rId4"/>
              </a:rPr>
              <a:t>http://www.bbc.com/news/world-asia-pacific-15370160</a:t>
            </a:r>
            <a:r>
              <a:rPr lang="en-US" dirty="0"/>
              <a:t> </a:t>
            </a:r>
          </a:p>
        </p:txBody>
      </p:sp>
      <p:sp>
        <p:nvSpPr>
          <p:cNvPr id="3" name="Title 2"/>
          <p:cNvSpPr>
            <a:spLocks noGrp="1"/>
          </p:cNvSpPr>
          <p:nvPr>
            <p:ph type="title"/>
          </p:nvPr>
        </p:nvSpPr>
        <p:spPr/>
        <p:txBody>
          <a:bodyPr/>
          <a:lstStyle/>
          <a:p>
            <a:r>
              <a:rPr lang="en-US" dirty="0" smtClean="0"/>
              <a:t>Works Cited: </a:t>
            </a:r>
            <a:endParaRPr lang="en-US" dirty="0"/>
          </a:p>
        </p:txBody>
      </p:sp>
    </p:spTree>
    <p:extLst>
      <p:ext uri="{BB962C8B-B14F-4D97-AF65-F5344CB8AC3E}">
        <p14:creationId xmlns:p14="http://schemas.microsoft.com/office/powerpoint/2010/main" val="3837083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Abel </a:t>
            </a:r>
            <a:r>
              <a:rPr lang="en-US" dirty="0" err="1" smtClean="0"/>
              <a:t>Janszoon</a:t>
            </a:r>
            <a:r>
              <a:rPr lang="en-US" dirty="0" smtClean="0"/>
              <a:t> Tasman, a Dutch explorer sails to New Zealand and becomes the first European to reach the country. </a:t>
            </a:r>
          </a:p>
          <a:p>
            <a:r>
              <a:rPr lang="en-US" dirty="0" smtClean="0"/>
              <a:t>He charts some areas of the west coast of New Zealand and names his new discovery, “Staten </a:t>
            </a:r>
            <a:r>
              <a:rPr lang="en-US" dirty="0" err="1" smtClean="0"/>
              <a:t>Landt</a:t>
            </a:r>
            <a:r>
              <a:rPr lang="en-US" dirty="0" smtClean="0"/>
              <a:t>.” </a:t>
            </a:r>
            <a:endParaRPr lang="en-US" dirty="0"/>
          </a:p>
        </p:txBody>
      </p:sp>
      <p:sp>
        <p:nvSpPr>
          <p:cNvPr id="3" name="Title 2"/>
          <p:cNvSpPr>
            <a:spLocks noGrp="1"/>
          </p:cNvSpPr>
          <p:nvPr>
            <p:ph type="title"/>
          </p:nvPr>
        </p:nvSpPr>
        <p:spPr/>
        <p:txBody>
          <a:bodyPr/>
          <a:lstStyle/>
          <a:p>
            <a:r>
              <a:rPr lang="en-US" dirty="0" smtClean="0"/>
              <a:t>1642</a:t>
            </a:r>
            <a:endParaRPr lang="en-US" dirty="0"/>
          </a:p>
        </p:txBody>
      </p:sp>
    </p:spTree>
    <p:extLst>
      <p:ext uri="{BB962C8B-B14F-4D97-AF65-F5344CB8AC3E}">
        <p14:creationId xmlns:p14="http://schemas.microsoft.com/office/powerpoint/2010/main" val="31084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British explorer known as James Cook makes his first of three voyages to New Zealand and explores the coastline. </a:t>
            </a:r>
          </a:p>
          <a:p>
            <a:r>
              <a:rPr lang="en-US" dirty="0" smtClean="0"/>
              <a:t>Because of his voyages, it encouraged others to also explore New Zealand. </a:t>
            </a:r>
          </a:p>
          <a:p>
            <a:r>
              <a:rPr lang="en-US" dirty="0" smtClean="0"/>
              <a:t>As he explores more of the country, he claims parts of New Zealand under the control of King George III. </a:t>
            </a:r>
            <a:endParaRPr lang="en-US" dirty="0"/>
          </a:p>
        </p:txBody>
      </p:sp>
      <p:sp>
        <p:nvSpPr>
          <p:cNvPr id="3" name="Title 2"/>
          <p:cNvSpPr>
            <a:spLocks noGrp="1"/>
          </p:cNvSpPr>
          <p:nvPr>
            <p:ph type="title"/>
          </p:nvPr>
        </p:nvSpPr>
        <p:spPr/>
        <p:txBody>
          <a:bodyPr/>
          <a:lstStyle/>
          <a:p>
            <a:r>
              <a:rPr lang="en-US" dirty="0" smtClean="0"/>
              <a:t>1769	</a:t>
            </a:r>
            <a:endParaRPr lang="en-US" dirty="0"/>
          </a:p>
        </p:txBody>
      </p:sp>
    </p:spTree>
    <p:extLst>
      <p:ext uri="{BB962C8B-B14F-4D97-AF65-F5344CB8AC3E}">
        <p14:creationId xmlns:p14="http://schemas.microsoft.com/office/powerpoint/2010/main" val="88022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Jean-Francois-Marie de </a:t>
            </a:r>
            <a:r>
              <a:rPr lang="en-US" dirty="0" err="1" smtClean="0"/>
              <a:t>Surville</a:t>
            </a:r>
            <a:r>
              <a:rPr lang="en-US" dirty="0" smtClean="0"/>
              <a:t> did in 1769, another French explorer by the name of Marc-Joseph-Marion du </a:t>
            </a:r>
            <a:r>
              <a:rPr lang="en-US" dirty="0" err="1" smtClean="0"/>
              <a:t>Fresne</a:t>
            </a:r>
            <a:r>
              <a:rPr lang="en-US" dirty="0" smtClean="0"/>
              <a:t> casts anchor in New Zealand.</a:t>
            </a:r>
          </a:p>
          <a:p>
            <a:r>
              <a:rPr lang="en-US" dirty="0" smtClean="0"/>
              <a:t>Specifically both explorers cast anchor at Spirit’s Bay, located at the northern tip of the Northern Island. </a:t>
            </a:r>
            <a:endParaRPr lang="en-US" dirty="0"/>
          </a:p>
        </p:txBody>
      </p:sp>
      <p:sp>
        <p:nvSpPr>
          <p:cNvPr id="3" name="Title 2"/>
          <p:cNvSpPr>
            <a:spLocks noGrp="1"/>
          </p:cNvSpPr>
          <p:nvPr>
            <p:ph type="title"/>
          </p:nvPr>
        </p:nvSpPr>
        <p:spPr/>
        <p:txBody>
          <a:bodyPr/>
          <a:lstStyle/>
          <a:p>
            <a:r>
              <a:rPr lang="en-US" dirty="0" smtClean="0"/>
              <a:t>1772 		</a:t>
            </a:r>
            <a:endParaRPr lang="en-US" dirty="0"/>
          </a:p>
        </p:txBody>
      </p:sp>
    </p:spTree>
    <p:extLst>
      <p:ext uri="{BB962C8B-B14F-4D97-AF65-F5344CB8AC3E}">
        <p14:creationId xmlns:p14="http://schemas.microsoft.com/office/powerpoint/2010/main" val="3541811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Sealers and Whalers, men who come to the New Zealand to hunt seals and whales, came to settle on the islands. </a:t>
            </a:r>
          </a:p>
          <a:p>
            <a:r>
              <a:rPr lang="en-US" dirty="0" smtClean="0"/>
              <a:t>Because of this, trades began to commerce in relation to whaling, sealing, flax, timber, and other goods. </a:t>
            </a:r>
          </a:p>
          <a:p>
            <a:r>
              <a:rPr lang="en-US" dirty="0" smtClean="0"/>
              <a:t>This was also around the same time that the Maori people were introduced to their first severe epidemic. </a:t>
            </a:r>
            <a:endParaRPr lang="en-US" dirty="0"/>
          </a:p>
        </p:txBody>
      </p:sp>
      <p:sp>
        <p:nvSpPr>
          <p:cNvPr id="3" name="Title 2"/>
          <p:cNvSpPr>
            <a:spLocks noGrp="1"/>
          </p:cNvSpPr>
          <p:nvPr>
            <p:ph type="title"/>
          </p:nvPr>
        </p:nvSpPr>
        <p:spPr/>
        <p:txBody>
          <a:bodyPr/>
          <a:lstStyle/>
          <a:p>
            <a:r>
              <a:rPr lang="en-US" dirty="0" smtClean="0"/>
              <a:t>1790	</a:t>
            </a:r>
            <a:endParaRPr lang="en-US" dirty="0"/>
          </a:p>
        </p:txBody>
      </p:sp>
    </p:spTree>
    <p:extLst>
      <p:ext uri="{BB962C8B-B14F-4D97-AF65-F5344CB8AC3E}">
        <p14:creationId xmlns:p14="http://schemas.microsoft.com/office/powerpoint/2010/main" val="2953759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Treaty of Waitangi is signed by the Maori people.</a:t>
            </a:r>
          </a:p>
          <a:p>
            <a:r>
              <a:rPr lang="en-US" dirty="0" smtClean="0"/>
              <a:t>The treaty is signed in exchange for protection by the British.</a:t>
            </a:r>
          </a:p>
          <a:p>
            <a:r>
              <a:rPr lang="en-US" dirty="0" smtClean="0"/>
              <a:t>It also gives guarantee to the Maori that they have possession of their own land.</a:t>
            </a:r>
          </a:p>
          <a:p>
            <a:r>
              <a:rPr lang="en-US" dirty="0" smtClean="0"/>
              <a:t>It is important because it is the nation’s founding document.</a:t>
            </a:r>
          </a:p>
          <a:p>
            <a:pPr lvl="1"/>
            <a:r>
              <a:rPr lang="en-US" dirty="0">
                <a:solidFill>
                  <a:schemeClr val="bg1"/>
                </a:solidFill>
              </a:rPr>
              <a:t>http://</a:t>
            </a:r>
            <a:r>
              <a:rPr lang="en-US" dirty="0" err="1">
                <a:solidFill>
                  <a:schemeClr val="bg1"/>
                </a:solidFill>
              </a:rPr>
              <a:t>www.teara.govt.nz</a:t>
            </a:r>
            <a:r>
              <a:rPr lang="en-US" dirty="0">
                <a:solidFill>
                  <a:schemeClr val="bg1"/>
                </a:solidFill>
              </a:rPr>
              <a:t>/en/treaty-of-</a:t>
            </a:r>
            <a:r>
              <a:rPr lang="en-US" dirty="0" err="1">
                <a:solidFill>
                  <a:schemeClr val="bg1"/>
                </a:solidFill>
              </a:rPr>
              <a:t>waitangi</a:t>
            </a:r>
            <a:endParaRPr lang="en-US" dirty="0">
              <a:solidFill>
                <a:schemeClr val="bg1"/>
              </a:solidFill>
            </a:endParaRPr>
          </a:p>
        </p:txBody>
      </p:sp>
      <p:sp>
        <p:nvSpPr>
          <p:cNvPr id="3" name="Title 2"/>
          <p:cNvSpPr>
            <a:spLocks noGrp="1"/>
          </p:cNvSpPr>
          <p:nvPr>
            <p:ph type="title"/>
          </p:nvPr>
        </p:nvSpPr>
        <p:spPr/>
        <p:txBody>
          <a:bodyPr/>
          <a:lstStyle/>
          <a:p>
            <a:r>
              <a:rPr lang="en-US" dirty="0" smtClean="0"/>
              <a:t>1840</a:t>
            </a:r>
            <a:endParaRPr lang="en-US" dirty="0"/>
          </a:p>
        </p:txBody>
      </p:sp>
    </p:spTree>
    <p:extLst>
      <p:ext uri="{BB962C8B-B14F-4D97-AF65-F5344CB8AC3E}">
        <p14:creationId xmlns:p14="http://schemas.microsoft.com/office/powerpoint/2010/main" val="1587073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Strip of time called the “New Zealand Wars,” or the “Land Wars.”</a:t>
            </a:r>
          </a:p>
          <a:p>
            <a:r>
              <a:rPr lang="en-US" dirty="0" smtClean="0"/>
              <a:t>War between the Maoris and the European settlers. </a:t>
            </a:r>
          </a:p>
          <a:p>
            <a:r>
              <a:rPr lang="en-US" dirty="0" smtClean="0"/>
              <a:t>The Maori people were trying to resist British colonial rule. </a:t>
            </a:r>
          </a:p>
          <a:p>
            <a:r>
              <a:rPr lang="en-US" dirty="0" smtClean="0"/>
              <a:t>It is important because it was a fight for land and sovereignty.</a:t>
            </a:r>
          </a:p>
          <a:p>
            <a:pPr lvl="1"/>
            <a:r>
              <a:rPr lang="en-US" dirty="0">
                <a:solidFill>
                  <a:srgbClr val="000000"/>
                </a:solidFill>
              </a:rPr>
              <a:t>http://</a:t>
            </a:r>
            <a:r>
              <a:rPr lang="en-US" dirty="0" err="1">
                <a:solidFill>
                  <a:srgbClr val="000000"/>
                </a:solidFill>
              </a:rPr>
              <a:t>www.teara.govt.nz</a:t>
            </a:r>
            <a:r>
              <a:rPr lang="en-US" dirty="0">
                <a:solidFill>
                  <a:srgbClr val="000000"/>
                </a:solidFill>
              </a:rPr>
              <a:t>/en/new-</a:t>
            </a:r>
            <a:r>
              <a:rPr lang="en-US" dirty="0" err="1">
                <a:solidFill>
                  <a:srgbClr val="000000"/>
                </a:solidFill>
              </a:rPr>
              <a:t>zealand</a:t>
            </a:r>
            <a:r>
              <a:rPr lang="en-US" dirty="0">
                <a:solidFill>
                  <a:srgbClr val="000000"/>
                </a:solidFill>
              </a:rPr>
              <a:t>-wars</a:t>
            </a:r>
          </a:p>
        </p:txBody>
      </p:sp>
      <p:sp>
        <p:nvSpPr>
          <p:cNvPr id="3" name="Title 2"/>
          <p:cNvSpPr>
            <a:spLocks noGrp="1"/>
          </p:cNvSpPr>
          <p:nvPr>
            <p:ph type="title"/>
          </p:nvPr>
        </p:nvSpPr>
        <p:spPr/>
        <p:txBody>
          <a:bodyPr/>
          <a:lstStyle/>
          <a:p>
            <a:r>
              <a:rPr lang="en-US" dirty="0" smtClean="0"/>
              <a:t>1845-1872</a:t>
            </a:r>
            <a:endParaRPr lang="en-US" dirty="0"/>
          </a:p>
        </p:txBody>
      </p:sp>
    </p:spTree>
    <p:extLst>
      <p:ext uri="{BB962C8B-B14F-4D97-AF65-F5344CB8AC3E}">
        <p14:creationId xmlns:p14="http://schemas.microsoft.com/office/powerpoint/2010/main" val="245797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New Zealand is the first country in the world to give women the right to vote</a:t>
            </a:r>
          </a:p>
          <a:p>
            <a:r>
              <a:rPr lang="en-US" dirty="0" smtClean="0"/>
              <a:t>This is important because New Zealand was the country to start a radical change for adult women across the world.</a:t>
            </a:r>
          </a:p>
          <a:p>
            <a:pPr lvl="1"/>
            <a:r>
              <a:rPr lang="en-US" dirty="0">
                <a:solidFill>
                  <a:srgbClr val="000000"/>
                </a:solidFill>
              </a:rPr>
              <a:t>http://</a:t>
            </a:r>
            <a:r>
              <a:rPr lang="en-US" dirty="0" err="1">
                <a:solidFill>
                  <a:srgbClr val="000000"/>
                </a:solidFill>
              </a:rPr>
              <a:t>www.teara.govt.nz</a:t>
            </a:r>
            <a:r>
              <a:rPr lang="en-US" dirty="0">
                <a:solidFill>
                  <a:srgbClr val="000000"/>
                </a:solidFill>
              </a:rPr>
              <a:t>/en/voting-rights/page-4</a:t>
            </a:r>
          </a:p>
        </p:txBody>
      </p:sp>
      <p:sp>
        <p:nvSpPr>
          <p:cNvPr id="3" name="Title 2"/>
          <p:cNvSpPr>
            <a:spLocks noGrp="1"/>
          </p:cNvSpPr>
          <p:nvPr>
            <p:ph type="title"/>
          </p:nvPr>
        </p:nvSpPr>
        <p:spPr/>
        <p:txBody>
          <a:bodyPr/>
          <a:lstStyle/>
          <a:p>
            <a:r>
              <a:rPr lang="en-US" dirty="0" smtClean="0"/>
              <a:t>1893</a:t>
            </a:r>
            <a:endParaRPr lang="en-US" dirty="0"/>
          </a:p>
        </p:txBody>
      </p:sp>
    </p:spTree>
    <p:extLst>
      <p:ext uri="{BB962C8B-B14F-4D97-AF65-F5344CB8AC3E}">
        <p14:creationId xmlns:p14="http://schemas.microsoft.com/office/powerpoint/2010/main" val="3003731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New Zealand becomes a dominion within the British Empire. </a:t>
            </a:r>
          </a:p>
          <a:p>
            <a:r>
              <a:rPr lang="en-US" dirty="0" smtClean="0"/>
              <a:t>This means they are a self-governing community.</a:t>
            </a:r>
          </a:p>
          <a:p>
            <a:r>
              <a:rPr lang="en-US" dirty="0" smtClean="0"/>
              <a:t>This is important because, although New Zealand had no more independence from Britain then before, it still made the country feel like a more independent nation. </a:t>
            </a:r>
          </a:p>
          <a:p>
            <a:pPr lvl="1"/>
            <a:r>
              <a:rPr lang="en-US" dirty="0">
                <a:solidFill>
                  <a:srgbClr val="000000"/>
                </a:solidFill>
              </a:rPr>
              <a:t>http://</a:t>
            </a:r>
            <a:r>
              <a:rPr lang="en-US" dirty="0" err="1">
                <a:solidFill>
                  <a:srgbClr val="000000"/>
                </a:solidFill>
              </a:rPr>
              <a:t>www.teara.govt.nz</a:t>
            </a:r>
            <a:r>
              <a:rPr lang="en-US" dirty="0">
                <a:solidFill>
                  <a:srgbClr val="000000"/>
                </a:solidFill>
              </a:rPr>
              <a:t>/en/photograph/35916/declaration-of-new-zealands-dominion-status-1907</a:t>
            </a:r>
          </a:p>
        </p:txBody>
      </p:sp>
      <p:sp>
        <p:nvSpPr>
          <p:cNvPr id="3" name="Title 2"/>
          <p:cNvSpPr>
            <a:spLocks noGrp="1"/>
          </p:cNvSpPr>
          <p:nvPr>
            <p:ph type="title"/>
          </p:nvPr>
        </p:nvSpPr>
        <p:spPr/>
        <p:txBody>
          <a:bodyPr/>
          <a:lstStyle/>
          <a:p>
            <a:r>
              <a:rPr lang="en-US" dirty="0" smtClean="0"/>
              <a:t>1907</a:t>
            </a:r>
            <a:endParaRPr lang="en-US" dirty="0"/>
          </a:p>
        </p:txBody>
      </p:sp>
    </p:spTree>
    <p:extLst>
      <p:ext uri="{BB962C8B-B14F-4D97-AF65-F5344CB8AC3E}">
        <p14:creationId xmlns:p14="http://schemas.microsoft.com/office/powerpoint/2010/main" val="2138744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65</TotalTime>
  <Words>596</Words>
  <Application>Microsoft Macintosh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Approximately 1300 A.D. </vt:lpstr>
      <vt:lpstr>1642</vt:lpstr>
      <vt:lpstr>1769 </vt:lpstr>
      <vt:lpstr>1772   </vt:lpstr>
      <vt:lpstr>1790 </vt:lpstr>
      <vt:lpstr>1840</vt:lpstr>
      <vt:lpstr>1845-1872</vt:lpstr>
      <vt:lpstr>1893</vt:lpstr>
      <vt:lpstr>1907</vt:lpstr>
      <vt:lpstr>1947</vt:lpstr>
      <vt:lpstr>Works Cited: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Approximately 1300 A.D. </dc:title>
  <dc:creator>Bailey Serafin</dc:creator>
  <cp:lastModifiedBy>Bailey Serafin</cp:lastModifiedBy>
  <cp:revision>7</cp:revision>
  <dcterms:created xsi:type="dcterms:W3CDTF">2015-09-18T00:47:13Z</dcterms:created>
  <dcterms:modified xsi:type="dcterms:W3CDTF">2015-11-21T23:45:08Z</dcterms:modified>
</cp:coreProperties>
</file>